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71" r:id="rId6"/>
    <p:sldId id="272" r:id="rId7"/>
    <p:sldId id="261" r:id="rId8"/>
    <p:sldId id="262" r:id="rId9"/>
    <p:sldId id="265" r:id="rId10"/>
    <p:sldId id="263" r:id="rId11"/>
    <p:sldId id="264" r:id="rId12"/>
    <p:sldId id="267" r:id="rId13"/>
    <p:sldId id="266" r:id="rId14"/>
    <p:sldId id="269" r:id="rId15"/>
    <p:sldId id="268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77719" autoAdjust="0"/>
  </p:normalViewPr>
  <p:slideViewPr>
    <p:cSldViewPr snapToGrid="0">
      <p:cViewPr varScale="1">
        <p:scale>
          <a:sx n="60" d="100"/>
          <a:sy n="60" d="100"/>
        </p:scale>
        <p:origin x="72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CA57C9-91FE-477A-BE37-CD625EED37F9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32F82F9-8A65-4ADD-B896-3A954BCA1B72}">
      <dgm:prSet/>
      <dgm:spPr/>
      <dgm:t>
        <a:bodyPr/>
        <a:lstStyle/>
        <a:p>
          <a:r>
            <a:rPr lang="ko-KR" dirty="0"/>
            <a:t>개요</a:t>
          </a:r>
          <a:endParaRPr lang="en-US" dirty="0"/>
        </a:p>
      </dgm:t>
    </dgm:pt>
    <dgm:pt modelId="{73E8C2B8-A884-4F52-B225-D6298710C530}" type="parTrans" cxnId="{7D0E2769-39C0-4308-844C-981767AA823D}">
      <dgm:prSet/>
      <dgm:spPr/>
      <dgm:t>
        <a:bodyPr/>
        <a:lstStyle/>
        <a:p>
          <a:endParaRPr lang="en-US"/>
        </a:p>
      </dgm:t>
    </dgm:pt>
    <dgm:pt modelId="{39667D77-2CAB-46D5-87A1-C67A3F403DA0}" type="sibTrans" cxnId="{7D0E2769-39C0-4308-844C-981767AA823D}">
      <dgm:prSet/>
      <dgm:spPr/>
      <dgm:t>
        <a:bodyPr/>
        <a:lstStyle/>
        <a:p>
          <a:endParaRPr lang="en-US"/>
        </a:p>
      </dgm:t>
    </dgm:pt>
    <dgm:pt modelId="{1E0DF3E2-BEFB-4CA2-A24E-874A8415D445}">
      <dgm:prSet/>
      <dgm:spPr/>
      <dgm:t>
        <a:bodyPr/>
        <a:lstStyle/>
        <a:p>
          <a:r>
            <a:rPr lang="ko-KR"/>
            <a:t>추가 기능</a:t>
          </a:r>
          <a:endParaRPr lang="en-US"/>
        </a:p>
      </dgm:t>
    </dgm:pt>
    <dgm:pt modelId="{8C84E9CA-6607-4148-900B-88D8CA3F8251}" type="parTrans" cxnId="{42D1DA67-8C19-4471-B05C-334BF920E88B}">
      <dgm:prSet/>
      <dgm:spPr/>
      <dgm:t>
        <a:bodyPr/>
        <a:lstStyle/>
        <a:p>
          <a:endParaRPr lang="en-US"/>
        </a:p>
      </dgm:t>
    </dgm:pt>
    <dgm:pt modelId="{D48D82B7-7829-4D4A-81B8-EA45A97340AF}" type="sibTrans" cxnId="{42D1DA67-8C19-4471-B05C-334BF920E88B}">
      <dgm:prSet/>
      <dgm:spPr/>
      <dgm:t>
        <a:bodyPr/>
        <a:lstStyle/>
        <a:p>
          <a:endParaRPr lang="en-US"/>
        </a:p>
      </dgm:t>
    </dgm:pt>
    <dgm:pt modelId="{79C86190-B878-4D0D-8183-8C42173AD10B}">
      <dgm:prSet/>
      <dgm:spPr/>
      <dgm:t>
        <a:bodyPr/>
        <a:lstStyle/>
        <a:p>
          <a:r>
            <a:rPr lang="ko-KR"/>
            <a:t>시연</a:t>
          </a:r>
          <a:endParaRPr lang="en-US"/>
        </a:p>
      </dgm:t>
    </dgm:pt>
    <dgm:pt modelId="{A8F03B78-BBEE-4733-B2CE-BDFF1A0899E5}" type="parTrans" cxnId="{2776617E-7A86-48F5-BC29-50C9C710BA7E}">
      <dgm:prSet/>
      <dgm:spPr/>
      <dgm:t>
        <a:bodyPr/>
        <a:lstStyle/>
        <a:p>
          <a:endParaRPr lang="en-US"/>
        </a:p>
      </dgm:t>
    </dgm:pt>
    <dgm:pt modelId="{9B4CE8F0-386F-4292-8409-AF36FEE6F3EF}" type="sibTrans" cxnId="{2776617E-7A86-48F5-BC29-50C9C710BA7E}">
      <dgm:prSet/>
      <dgm:spPr/>
      <dgm:t>
        <a:bodyPr/>
        <a:lstStyle/>
        <a:p>
          <a:endParaRPr lang="en-US"/>
        </a:p>
      </dgm:t>
    </dgm:pt>
    <dgm:pt modelId="{BB209431-6A99-4D5C-A2F4-1B9D8A29902D}">
      <dgm:prSet/>
      <dgm:spPr/>
      <dgm:t>
        <a:bodyPr/>
        <a:lstStyle/>
        <a:p>
          <a:r>
            <a:rPr lang="ko-KR"/>
            <a:t>문제점과 향후과제</a:t>
          </a:r>
          <a:endParaRPr lang="en-US"/>
        </a:p>
      </dgm:t>
    </dgm:pt>
    <dgm:pt modelId="{7523CAA7-D612-4C28-9CE5-CABF74CBC3E6}" type="parTrans" cxnId="{2569C75D-8C3C-43A2-A549-F2467D4C6ED9}">
      <dgm:prSet/>
      <dgm:spPr/>
      <dgm:t>
        <a:bodyPr/>
        <a:lstStyle/>
        <a:p>
          <a:endParaRPr lang="en-US"/>
        </a:p>
      </dgm:t>
    </dgm:pt>
    <dgm:pt modelId="{60D3BB94-083A-424D-99B2-CCDE6C91FBE0}" type="sibTrans" cxnId="{2569C75D-8C3C-43A2-A549-F2467D4C6ED9}">
      <dgm:prSet/>
      <dgm:spPr/>
      <dgm:t>
        <a:bodyPr/>
        <a:lstStyle/>
        <a:p>
          <a:endParaRPr lang="en-US"/>
        </a:p>
      </dgm:t>
    </dgm:pt>
    <dgm:pt modelId="{96776920-0C4A-4337-9894-2B12C5B9D537}" type="pres">
      <dgm:prSet presAssocID="{52CA57C9-91FE-477A-BE37-CD625EED37F9}" presName="vert0" presStyleCnt="0">
        <dgm:presLayoutVars>
          <dgm:dir/>
          <dgm:animOne val="branch"/>
          <dgm:animLvl val="lvl"/>
        </dgm:presLayoutVars>
      </dgm:prSet>
      <dgm:spPr/>
    </dgm:pt>
    <dgm:pt modelId="{DE8BB1EB-8568-48DE-B79F-E0220EE913B4}" type="pres">
      <dgm:prSet presAssocID="{832F82F9-8A65-4ADD-B896-3A954BCA1B72}" presName="thickLine" presStyleLbl="alignNode1" presStyleIdx="0" presStyleCnt="4"/>
      <dgm:spPr/>
    </dgm:pt>
    <dgm:pt modelId="{871C9BF4-7B3F-41AB-9DCA-39AB1F939106}" type="pres">
      <dgm:prSet presAssocID="{832F82F9-8A65-4ADD-B896-3A954BCA1B72}" presName="horz1" presStyleCnt="0"/>
      <dgm:spPr/>
    </dgm:pt>
    <dgm:pt modelId="{696CEE29-535C-4CE9-B472-02FE09C24CD1}" type="pres">
      <dgm:prSet presAssocID="{832F82F9-8A65-4ADD-B896-3A954BCA1B72}" presName="tx1" presStyleLbl="revTx" presStyleIdx="0" presStyleCnt="4"/>
      <dgm:spPr/>
    </dgm:pt>
    <dgm:pt modelId="{962E80CF-9A5C-4E2D-9D61-8637A71C8694}" type="pres">
      <dgm:prSet presAssocID="{832F82F9-8A65-4ADD-B896-3A954BCA1B72}" presName="vert1" presStyleCnt="0"/>
      <dgm:spPr/>
    </dgm:pt>
    <dgm:pt modelId="{FC243044-4C4B-4CC2-A0AA-A3EAF6CC2873}" type="pres">
      <dgm:prSet presAssocID="{1E0DF3E2-BEFB-4CA2-A24E-874A8415D445}" presName="thickLine" presStyleLbl="alignNode1" presStyleIdx="1" presStyleCnt="4"/>
      <dgm:spPr/>
    </dgm:pt>
    <dgm:pt modelId="{123F4CA8-8924-4D4D-BBDF-1DC70CAEBAC0}" type="pres">
      <dgm:prSet presAssocID="{1E0DF3E2-BEFB-4CA2-A24E-874A8415D445}" presName="horz1" presStyleCnt="0"/>
      <dgm:spPr/>
    </dgm:pt>
    <dgm:pt modelId="{2887F89C-D594-4CC0-8FF3-5093B1AC2A11}" type="pres">
      <dgm:prSet presAssocID="{1E0DF3E2-BEFB-4CA2-A24E-874A8415D445}" presName="tx1" presStyleLbl="revTx" presStyleIdx="1" presStyleCnt="4"/>
      <dgm:spPr/>
    </dgm:pt>
    <dgm:pt modelId="{D260934B-D827-49DC-9881-18471C94AAE8}" type="pres">
      <dgm:prSet presAssocID="{1E0DF3E2-BEFB-4CA2-A24E-874A8415D445}" presName="vert1" presStyleCnt="0"/>
      <dgm:spPr/>
    </dgm:pt>
    <dgm:pt modelId="{50A06BF3-7F9B-4D7C-B9E5-433DCEE96327}" type="pres">
      <dgm:prSet presAssocID="{79C86190-B878-4D0D-8183-8C42173AD10B}" presName="thickLine" presStyleLbl="alignNode1" presStyleIdx="2" presStyleCnt="4"/>
      <dgm:spPr/>
    </dgm:pt>
    <dgm:pt modelId="{4FE87DC4-1998-4458-A297-E583C9147116}" type="pres">
      <dgm:prSet presAssocID="{79C86190-B878-4D0D-8183-8C42173AD10B}" presName="horz1" presStyleCnt="0"/>
      <dgm:spPr/>
    </dgm:pt>
    <dgm:pt modelId="{AF12EBE5-3BB1-491C-9CC9-BAB71403F995}" type="pres">
      <dgm:prSet presAssocID="{79C86190-B878-4D0D-8183-8C42173AD10B}" presName="tx1" presStyleLbl="revTx" presStyleIdx="2" presStyleCnt="4"/>
      <dgm:spPr/>
    </dgm:pt>
    <dgm:pt modelId="{3BBB2D0D-4238-426D-8DE3-F5D921FC0FAA}" type="pres">
      <dgm:prSet presAssocID="{79C86190-B878-4D0D-8183-8C42173AD10B}" presName="vert1" presStyleCnt="0"/>
      <dgm:spPr/>
    </dgm:pt>
    <dgm:pt modelId="{00F265B9-2674-4E58-9559-A81E8146BCCE}" type="pres">
      <dgm:prSet presAssocID="{BB209431-6A99-4D5C-A2F4-1B9D8A29902D}" presName="thickLine" presStyleLbl="alignNode1" presStyleIdx="3" presStyleCnt="4"/>
      <dgm:spPr/>
    </dgm:pt>
    <dgm:pt modelId="{6A872397-D0AB-4374-AD27-D62329C181CB}" type="pres">
      <dgm:prSet presAssocID="{BB209431-6A99-4D5C-A2F4-1B9D8A29902D}" presName="horz1" presStyleCnt="0"/>
      <dgm:spPr/>
    </dgm:pt>
    <dgm:pt modelId="{BCF61DB8-17CF-45EA-A37C-A92EB2F79640}" type="pres">
      <dgm:prSet presAssocID="{BB209431-6A99-4D5C-A2F4-1B9D8A29902D}" presName="tx1" presStyleLbl="revTx" presStyleIdx="3" presStyleCnt="4"/>
      <dgm:spPr/>
    </dgm:pt>
    <dgm:pt modelId="{61454E4C-DB49-4864-9C84-7C2CCA951A6D}" type="pres">
      <dgm:prSet presAssocID="{BB209431-6A99-4D5C-A2F4-1B9D8A29902D}" presName="vert1" presStyleCnt="0"/>
      <dgm:spPr/>
    </dgm:pt>
  </dgm:ptLst>
  <dgm:cxnLst>
    <dgm:cxn modelId="{0EBC0A20-AF2C-46BC-B002-5DD818B60FE1}" type="presOf" srcId="{BB209431-6A99-4D5C-A2F4-1B9D8A29902D}" destId="{BCF61DB8-17CF-45EA-A37C-A92EB2F79640}" srcOrd="0" destOrd="0" presId="urn:microsoft.com/office/officeart/2008/layout/LinedList"/>
    <dgm:cxn modelId="{2569C75D-8C3C-43A2-A549-F2467D4C6ED9}" srcId="{52CA57C9-91FE-477A-BE37-CD625EED37F9}" destId="{BB209431-6A99-4D5C-A2F4-1B9D8A29902D}" srcOrd="3" destOrd="0" parTransId="{7523CAA7-D612-4C28-9CE5-CABF74CBC3E6}" sibTransId="{60D3BB94-083A-424D-99B2-CCDE6C91FBE0}"/>
    <dgm:cxn modelId="{42D1DA67-8C19-4471-B05C-334BF920E88B}" srcId="{52CA57C9-91FE-477A-BE37-CD625EED37F9}" destId="{1E0DF3E2-BEFB-4CA2-A24E-874A8415D445}" srcOrd="1" destOrd="0" parTransId="{8C84E9CA-6607-4148-900B-88D8CA3F8251}" sibTransId="{D48D82B7-7829-4D4A-81B8-EA45A97340AF}"/>
    <dgm:cxn modelId="{7D0E2769-39C0-4308-844C-981767AA823D}" srcId="{52CA57C9-91FE-477A-BE37-CD625EED37F9}" destId="{832F82F9-8A65-4ADD-B896-3A954BCA1B72}" srcOrd="0" destOrd="0" parTransId="{73E8C2B8-A884-4F52-B225-D6298710C530}" sibTransId="{39667D77-2CAB-46D5-87A1-C67A3F403DA0}"/>
    <dgm:cxn modelId="{2776617E-7A86-48F5-BC29-50C9C710BA7E}" srcId="{52CA57C9-91FE-477A-BE37-CD625EED37F9}" destId="{79C86190-B878-4D0D-8183-8C42173AD10B}" srcOrd="2" destOrd="0" parTransId="{A8F03B78-BBEE-4733-B2CE-BDFF1A0899E5}" sibTransId="{9B4CE8F0-386F-4292-8409-AF36FEE6F3EF}"/>
    <dgm:cxn modelId="{05502583-3285-4C58-9138-86AD89AD5323}" type="presOf" srcId="{79C86190-B878-4D0D-8183-8C42173AD10B}" destId="{AF12EBE5-3BB1-491C-9CC9-BAB71403F995}" srcOrd="0" destOrd="0" presId="urn:microsoft.com/office/officeart/2008/layout/LinedList"/>
    <dgm:cxn modelId="{F7D2529E-E840-4F35-9694-7A90B9A2F1CC}" type="presOf" srcId="{1E0DF3E2-BEFB-4CA2-A24E-874A8415D445}" destId="{2887F89C-D594-4CC0-8FF3-5093B1AC2A11}" srcOrd="0" destOrd="0" presId="urn:microsoft.com/office/officeart/2008/layout/LinedList"/>
    <dgm:cxn modelId="{754311B0-4FB8-416C-8A75-06B3C49D7FF0}" type="presOf" srcId="{52CA57C9-91FE-477A-BE37-CD625EED37F9}" destId="{96776920-0C4A-4337-9894-2B12C5B9D537}" srcOrd="0" destOrd="0" presId="urn:microsoft.com/office/officeart/2008/layout/LinedList"/>
    <dgm:cxn modelId="{4C24D1C9-746D-45A6-8F5B-2B3C441F8D74}" type="presOf" srcId="{832F82F9-8A65-4ADD-B896-3A954BCA1B72}" destId="{696CEE29-535C-4CE9-B472-02FE09C24CD1}" srcOrd="0" destOrd="0" presId="urn:microsoft.com/office/officeart/2008/layout/LinedList"/>
    <dgm:cxn modelId="{310D0F89-EE05-4760-93D3-C453ADCA9A73}" type="presParOf" srcId="{96776920-0C4A-4337-9894-2B12C5B9D537}" destId="{DE8BB1EB-8568-48DE-B79F-E0220EE913B4}" srcOrd="0" destOrd="0" presId="urn:microsoft.com/office/officeart/2008/layout/LinedList"/>
    <dgm:cxn modelId="{412B3862-83BA-4991-B7BC-B724839CEE5A}" type="presParOf" srcId="{96776920-0C4A-4337-9894-2B12C5B9D537}" destId="{871C9BF4-7B3F-41AB-9DCA-39AB1F939106}" srcOrd="1" destOrd="0" presId="urn:microsoft.com/office/officeart/2008/layout/LinedList"/>
    <dgm:cxn modelId="{7846FBCD-DB96-4A54-B5E2-21FCD660F2BB}" type="presParOf" srcId="{871C9BF4-7B3F-41AB-9DCA-39AB1F939106}" destId="{696CEE29-535C-4CE9-B472-02FE09C24CD1}" srcOrd="0" destOrd="0" presId="urn:microsoft.com/office/officeart/2008/layout/LinedList"/>
    <dgm:cxn modelId="{5835E3B0-692C-438A-82E1-E7BCA5F57DB3}" type="presParOf" srcId="{871C9BF4-7B3F-41AB-9DCA-39AB1F939106}" destId="{962E80CF-9A5C-4E2D-9D61-8637A71C8694}" srcOrd="1" destOrd="0" presId="urn:microsoft.com/office/officeart/2008/layout/LinedList"/>
    <dgm:cxn modelId="{4FEED15E-5A5D-4C51-AB75-11F521B7880B}" type="presParOf" srcId="{96776920-0C4A-4337-9894-2B12C5B9D537}" destId="{FC243044-4C4B-4CC2-A0AA-A3EAF6CC2873}" srcOrd="2" destOrd="0" presId="urn:microsoft.com/office/officeart/2008/layout/LinedList"/>
    <dgm:cxn modelId="{67324E69-C910-41D3-AA00-ECF05A83844B}" type="presParOf" srcId="{96776920-0C4A-4337-9894-2B12C5B9D537}" destId="{123F4CA8-8924-4D4D-BBDF-1DC70CAEBAC0}" srcOrd="3" destOrd="0" presId="urn:microsoft.com/office/officeart/2008/layout/LinedList"/>
    <dgm:cxn modelId="{4E422534-F43C-4AAD-8588-56B6D84AD898}" type="presParOf" srcId="{123F4CA8-8924-4D4D-BBDF-1DC70CAEBAC0}" destId="{2887F89C-D594-4CC0-8FF3-5093B1AC2A11}" srcOrd="0" destOrd="0" presId="urn:microsoft.com/office/officeart/2008/layout/LinedList"/>
    <dgm:cxn modelId="{F938814B-E3D9-4E5D-9372-DCDDCD22DA1E}" type="presParOf" srcId="{123F4CA8-8924-4D4D-BBDF-1DC70CAEBAC0}" destId="{D260934B-D827-49DC-9881-18471C94AAE8}" srcOrd="1" destOrd="0" presId="urn:microsoft.com/office/officeart/2008/layout/LinedList"/>
    <dgm:cxn modelId="{D5246657-68C0-4DD8-B8E6-51C665601A44}" type="presParOf" srcId="{96776920-0C4A-4337-9894-2B12C5B9D537}" destId="{50A06BF3-7F9B-4D7C-B9E5-433DCEE96327}" srcOrd="4" destOrd="0" presId="urn:microsoft.com/office/officeart/2008/layout/LinedList"/>
    <dgm:cxn modelId="{602BD09C-4490-4FE9-91C5-57218D3A56C2}" type="presParOf" srcId="{96776920-0C4A-4337-9894-2B12C5B9D537}" destId="{4FE87DC4-1998-4458-A297-E583C9147116}" srcOrd="5" destOrd="0" presId="urn:microsoft.com/office/officeart/2008/layout/LinedList"/>
    <dgm:cxn modelId="{AB553823-E5B5-449C-926A-2C57EF30935C}" type="presParOf" srcId="{4FE87DC4-1998-4458-A297-E583C9147116}" destId="{AF12EBE5-3BB1-491C-9CC9-BAB71403F995}" srcOrd="0" destOrd="0" presId="urn:microsoft.com/office/officeart/2008/layout/LinedList"/>
    <dgm:cxn modelId="{7D5BC6F2-783D-4168-892B-5ABD853113AE}" type="presParOf" srcId="{4FE87DC4-1998-4458-A297-E583C9147116}" destId="{3BBB2D0D-4238-426D-8DE3-F5D921FC0FAA}" srcOrd="1" destOrd="0" presId="urn:microsoft.com/office/officeart/2008/layout/LinedList"/>
    <dgm:cxn modelId="{C49CFD30-534D-4D05-B9C2-33458654787C}" type="presParOf" srcId="{96776920-0C4A-4337-9894-2B12C5B9D537}" destId="{00F265B9-2674-4E58-9559-A81E8146BCCE}" srcOrd="6" destOrd="0" presId="urn:microsoft.com/office/officeart/2008/layout/LinedList"/>
    <dgm:cxn modelId="{58AB2B3B-8009-4BEB-A910-A169D5E66C4B}" type="presParOf" srcId="{96776920-0C4A-4337-9894-2B12C5B9D537}" destId="{6A872397-D0AB-4374-AD27-D62329C181CB}" srcOrd="7" destOrd="0" presId="urn:microsoft.com/office/officeart/2008/layout/LinedList"/>
    <dgm:cxn modelId="{26FB9161-C51A-4F99-9066-5E374FC64479}" type="presParOf" srcId="{6A872397-D0AB-4374-AD27-D62329C181CB}" destId="{BCF61DB8-17CF-45EA-A37C-A92EB2F79640}" srcOrd="0" destOrd="0" presId="urn:microsoft.com/office/officeart/2008/layout/LinedList"/>
    <dgm:cxn modelId="{47EF8240-8F29-4C00-BFBB-261D96A5BA73}" type="presParOf" srcId="{6A872397-D0AB-4374-AD27-D62329C181CB}" destId="{61454E4C-DB49-4864-9C84-7C2CCA951A6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8BB1EB-8568-48DE-B79F-E0220EE913B4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6CEE29-535C-4CE9-B472-02FE09C24CD1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4500" kern="1200" dirty="0"/>
            <a:t>개요</a:t>
          </a:r>
          <a:endParaRPr lang="en-US" sz="4500" kern="1200" dirty="0"/>
        </a:p>
      </dsp:txBody>
      <dsp:txXfrm>
        <a:off x="0" y="0"/>
        <a:ext cx="6492875" cy="1276350"/>
      </dsp:txXfrm>
    </dsp:sp>
    <dsp:sp modelId="{FC243044-4C4B-4CC2-A0AA-A3EAF6CC2873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7F89C-D594-4CC0-8FF3-5093B1AC2A11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4500" kern="1200"/>
            <a:t>추가 기능</a:t>
          </a:r>
          <a:endParaRPr lang="en-US" sz="4500" kern="1200"/>
        </a:p>
      </dsp:txBody>
      <dsp:txXfrm>
        <a:off x="0" y="1276350"/>
        <a:ext cx="6492875" cy="1276350"/>
      </dsp:txXfrm>
    </dsp:sp>
    <dsp:sp modelId="{50A06BF3-7F9B-4D7C-B9E5-433DCEE96327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12EBE5-3BB1-491C-9CC9-BAB71403F995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4500" kern="1200"/>
            <a:t>시연</a:t>
          </a:r>
          <a:endParaRPr lang="en-US" sz="4500" kern="1200"/>
        </a:p>
      </dsp:txBody>
      <dsp:txXfrm>
        <a:off x="0" y="2552700"/>
        <a:ext cx="6492875" cy="1276350"/>
      </dsp:txXfrm>
    </dsp:sp>
    <dsp:sp modelId="{00F265B9-2674-4E58-9559-A81E8146BCCE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F61DB8-17CF-45EA-A37C-A92EB2F79640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4500" kern="1200"/>
            <a:t>문제점과 향후과제</a:t>
          </a:r>
          <a:endParaRPr lang="en-US" sz="4500" kern="1200"/>
        </a:p>
      </dsp:txBody>
      <dsp:txXfrm>
        <a:off x="0" y="3829050"/>
        <a:ext cx="6492875" cy="12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1277D-F1C8-4A3A-8F08-84109AC446F9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25DB6-3C36-4AEE-82E7-005A9A299C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71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조가 선택한 오픈 소스 프로그램은</a:t>
            </a:r>
            <a:r>
              <a:rPr lang="en-US" altLang="ko-KR" dirty="0"/>
              <a:t> ‘</a:t>
            </a:r>
            <a:r>
              <a:rPr lang="ko-KR" altLang="en-US" dirty="0" err="1"/>
              <a:t>블리치비트</a:t>
            </a:r>
            <a:r>
              <a:rPr lang="en-US" altLang="ko-KR" dirty="0"/>
              <a:t>’</a:t>
            </a:r>
            <a:r>
              <a:rPr lang="ko-KR" altLang="en-US" dirty="0"/>
              <a:t>라는 이름의 프로그램으로 </a:t>
            </a:r>
            <a:r>
              <a:rPr lang="en-US" altLang="ko-KR" dirty="0"/>
              <a:t>bleach</a:t>
            </a:r>
            <a:r>
              <a:rPr lang="ko-KR" altLang="en-US" dirty="0"/>
              <a:t>는 </a:t>
            </a:r>
            <a:r>
              <a:rPr lang="en-US" altLang="ko-KR" dirty="0"/>
              <a:t>‘</a:t>
            </a:r>
            <a:r>
              <a:rPr lang="ko-KR" altLang="en-US" dirty="0"/>
              <a:t>표백하다</a:t>
            </a:r>
            <a:r>
              <a:rPr lang="en-US" altLang="ko-KR" dirty="0"/>
              <a:t>.’</a:t>
            </a:r>
            <a:r>
              <a:rPr lang="ko-KR" altLang="en-US" dirty="0"/>
              <a:t>라는 의미이고 </a:t>
            </a:r>
            <a:r>
              <a:rPr lang="en-US" altLang="ko-KR" dirty="0"/>
              <a:t>bit</a:t>
            </a:r>
            <a:r>
              <a:rPr lang="ko-KR" altLang="en-US" dirty="0"/>
              <a:t>는 여러분이 아시는 그 비트입니다</a:t>
            </a:r>
            <a:r>
              <a:rPr lang="en-US" altLang="ko-KR" dirty="0"/>
              <a:t>. </a:t>
            </a:r>
            <a:r>
              <a:rPr lang="ko-KR" altLang="en-US" dirty="0"/>
              <a:t>비트를 표백한다는 뜻으로 불필요한 파일들을 제거</a:t>
            </a:r>
            <a:r>
              <a:rPr lang="en-US" altLang="ko-KR" dirty="0"/>
              <a:t>, </a:t>
            </a:r>
            <a:r>
              <a:rPr lang="ko-KR" altLang="en-US" dirty="0"/>
              <a:t>정리하고 디스크의 여유 공간을 난수로 덮어씌워 기존의 데이터를 복원하지 못하도록 만듭니다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13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향후 과제는 앞에서 말한 두 가지 문제점을 해결하여 </a:t>
            </a:r>
            <a:r>
              <a:rPr lang="en-US" altLang="ko-KR" dirty="0"/>
              <a:t>GUI</a:t>
            </a:r>
            <a:r>
              <a:rPr lang="ko-KR" altLang="en-US"/>
              <a:t>환경에서도 사용할 수 </a:t>
            </a:r>
            <a:r>
              <a:rPr lang="ko-KR" altLang="en-US" dirty="0"/>
              <a:t>있게 하고 컴퓨터 종료도 기존의 옵션들 처럼 선택하여 사용할 수 있게 하는 것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032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블리치비트의</a:t>
            </a:r>
            <a:r>
              <a:rPr lang="ko-KR" altLang="en-US" dirty="0"/>
              <a:t> 기본적인 기능은 여러가지 종류의 파일이나 디렉토리를 삭제합니다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대표적으로는 구글 크롬이나 </a:t>
            </a:r>
            <a:r>
              <a:rPr lang="en-US" altLang="ko-KR" dirty="0"/>
              <a:t>Internet explorer, </a:t>
            </a:r>
            <a:r>
              <a:rPr lang="ko-KR" altLang="en-US" dirty="0"/>
              <a:t>파이어 폭스같은 웹 브라우저의 데이터를 삭제합니다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 재방문한 페이지를 표시하는데 걸리는 시간을 단축해주는 캐시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웹사이트 설정이나 인증 등의 정보가 들어있는 쿠키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다운받은 파일 목록을 알 수 있는 다운로드 기록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사용자이름과 암호 웹</a:t>
            </a:r>
            <a:r>
              <a:rPr lang="en-US" altLang="ko-KR" dirty="0"/>
              <a:t>DB</a:t>
            </a:r>
            <a:r>
              <a:rPr lang="ko-KR" altLang="en-US" dirty="0"/>
              <a:t>와 웹</a:t>
            </a:r>
            <a:r>
              <a:rPr lang="en-US" altLang="ko-KR" dirty="0"/>
              <a:t>history</a:t>
            </a:r>
          </a:p>
          <a:p>
            <a:r>
              <a:rPr lang="en-US" altLang="ko-KR" dirty="0"/>
              <a:t> URL</a:t>
            </a:r>
            <a:r>
              <a:rPr lang="ko-KR" altLang="en-US" dirty="0"/>
              <a:t>기록 등이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863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모든 옵션을 활성화 하고 청소하기 버튼을 누를 때 나오는 다이얼로그 입니다</a:t>
            </a:r>
            <a:r>
              <a:rPr lang="en-US" altLang="ko-KR" dirty="0"/>
              <a:t>. </a:t>
            </a:r>
            <a:r>
              <a:rPr lang="ko-KR" altLang="en-US" dirty="0"/>
              <a:t>영구히 </a:t>
            </a:r>
            <a:r>
              <a:rPr lang="ko-KR" altLang="en-US" dirty="0" err="1"/>
              <a:t>삭제한다는것은</a:t>
            </a:r>
            <a:r>
              <a:rPr lang="ko-KR" altLang="en-US" dirty="0"/>
              <a:t> 아까 말했던 공간을 난수로 덮어 씌우는 작업을 말하는 것 입니다</a:t>
            </a:r>
            <a:r>
              <a:rPr lang="en-US" altLang="ko-KR" dirty="0"/>
              <a:t>. </a:t>
            </a:r>
            <a:r>
              <a:rPr lang="ko-KR" altLang="en-US" dirty="0"/>
              <a:t>이 기능을 사용함 으로써 디스크에 남은 기존 데이터를 복구 할 수 없게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47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추가기능을 추가하기로 한 이유는 방금 보여드린 영구 </a:t>
            </a:r>
            <a:r>
              <a:rPr lang="ko-KR" altLang="en-US" dirty="0" err="1"/>
              <a:t>삭제때문</a:t>
            </a:r>
            <a:r>
              <a:rPr lang="ko-KR" altLang="en-US" dirty="0"/>
              <a:t> </a:t>
            </a:r>
            <a:r>
              <a:rPr lang="ko-KR" altLang="en-US" dirty="0" err="1"/>
              <a:t>인데요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영구 삭제 기능을 사용하면 얼마전에 한번 정리하여 여유공간이 많음에도 현재 </a:t>
            </a:r>
            <a:r>
              <a:rPr lang="en-US" altLang="ko-KR" dirty="0"/>
              <a:t>55</a:t>
            </a:r>
            <a:r>
              <a:rPr lang="ko-KR" altLang="en-US" dirty="0"/>
              <a:t>분 남았다고 </a:t>
            </a:r>
            <a:r>
              <a:rPr lang="ko-KR" altLang="en-US" dirty="0" err="1"/>
              <a:t>써있습니다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좀 더 </a:t>
            </a:r>
            <a:r>
              <a:rPr lang="ko-KR" altLang="en-US" dirty="0" err="1"/>
              <a:t>쌓여있는</a:t>
            </a:r>
            <a:r>
              <a:rPr lang="ko-KR" altLang="en-US" dirty="0"/>
              <a:t> 상태에서 이 기능을 실행 한다면 몇시간의 시간이 필요하게 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 청소를 하는 동안 간단한 서류작업이나 웹 서핑정도는 괜찮지만 게임같은 컴퓨터의 성능을 많이 사용하는 작업을 하게 되면 컴퓨터가 조금 버거울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899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그렇기 때문에 디스크를 청소할 때는 사용자가 컴퓨터를 사용하지 않을 때가 가장 적절합니다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자는 시간이 가장 적절하죠</a:t>
            </a:r>
            <a:r>
              <a:rPr lang="en-US" altLang="ko-KR" dirty="0"/>
              <a:t>. </a:t>
            </a:r>
            <a:r>
              <a:rPr lang="ko-KR" altLang="en-US" dirty="0"/>
              <a:t>디스크를 정리하는 것을 기다리지 않고 명령만 내리고 자면 프로그램이 알아서 디스크를 정리한 후 컴퓨터를 종료 시킨다면 더 빨리 쉬는 것이 가능합니다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그렇기 때문에 저희는 이런 기능을 추가시키기로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89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사진은 코드의 일부분입니다</a:t>
            </a:r>
            <a:r>
              <a:rPr lang="en-US" altLang="ko-KR" dirty="0"/>
              <a:t>. </a:t>
            </a:r>
            <a:r>
              <a:rPr lang="ko-KR" altLang="en-US" dirty="0"/>
              <a:t>저희가 추가한 코드의 대부분이 </a:t>
            </a:r>
            <a:r>
              <a:rPr lang="ko-KR" altLang="en-US" dirty="0" err="1"/>
              <a:t>이런식으로</a:t>
            </a:r>
            <a:r>
              <a:rPr lang="ko-KR" altLang="en-US" dirty="0"/>
              <a:t> </a:t>
            </a:r>
            <a:r>
              <a:rPr lang="en-US" altLang="ko-KR" dirty="0" err="1"/>
              <a:t>OS.system</a:t>
            </a:r>
            <a:r>
              <a:rPr lang="ko-KR" altLang="en-US" dirty="0"/>
              <a:t>을 사용하여 </a:t>
            </a:r>
            <a:r>
              <a:rPr lang="ko-KR" altLang="en-US" dirty="0" err="1"/>
              <a:t>블리치</a:t>
            </a:r>
            <a:r>
              <a:rPr lang="ko-KR" altLang="en-US" dirty="0"/>
              <a:t> 비트에 있는 모든 기능들을 </a:t>
            </a:r>
            <a:r>
              <a:rPr lang="ko-KR" altLang="en-US" dirty="0" err="1"/>
              <a:t>싱행합니다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12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위의 </a:t>
            </a:r>
            <a:r>
              <a:rPr lang="ko-KR" altLang="en-US" dirty="0" err="1"/>
              <a:t>블리치</a:t>
            </a:r>
            <a:r>
              <a:rPr lang="ko-KR" altLang="en-US" dirty="0"/>
              <a:t> 비트의 기능을 사용하여 정리가 완료 되면 </a:t>
            </a:r>
            <a:r>
              <a:rPr lang="en-US" altLang="ko-KR" dirty="0"/>
              <a:t>10</a:t>
            </a:r>
            <a:r>
              <a:rPr lang="ko-KR" altLang="en-US" dirty="0"/>
              <a:t>초를 세고 컴퓨터를 종료합니다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4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시연 영상입니다</a:t>
            </a:r>
            <a:r>
              <a:rPr lang="en-US" altLang="ko-KR" dirty="0"/>
              <a:t>. </a:t>
            </a:r>
            <a:r>
              <a:rPr lang="ko-KR" altLang="en-US" dirty="0"/>
              <a:t>컴퓨터가 종료되는 것을 보여주기 위해 </a:t>
            </a:r>
            <a:r>
              <a:rPr lang="en-US" altLang="ko-KR" dirty="0" err="1"/>
              <a:t>vmware</a:t>
            </a:r>
            <a:r>
              <a:rPr lang="ko-KR" altLang="en-US" dirty="0"/>
              <a:t>를 통해 실행하고 영상을 찍었습니다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865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아직 남아 있는 문제점은 컴퓨터를 종료하는 기능이 추가되었지만 모든 기능을 실행하고 종료하기 때문에 기존에 옵션을 선택할 수 없게 되었습니다</a:t>
            </a:r>
            <a:r>
              <a:rPr lang="en-US" altLang="ko-KR" dirty="0"/>
              <a:t>. </a:t>
            </a:r>
            <a:r>
              <a:rPr lang="ko-KR" altLang="en-US" dirty="0"/>
              <a:t>또 윈도우의 </a:t>
            </a:r>
            <a:r>
              <a:rPr lang="en-US" altLang="ko-KR" dirty="0"/>
              <a:t>GUI</a:t>
            </a:r>
            <a:r>
              <a:rPr lang="ko-KR" altLang="en-US" dirty="0"/>
              <a:t>의 환경에서는 아직 추가한 기능을 사용하도록 구현하지 못했습니다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25DB6-3C36-4AEE-82E7-005A9A299C6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899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D3388D-FD73-444C-9783-2EF1B964E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82D3C3-505D-4983-94CD-E564D1490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DAA412-6902-4ED7-87FF-EAFE16A75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C7C185-13D3-41BC-9C33-6B791C93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C0A5F6-38D8-4027-9C8E-E53AFC31B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70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127B2-442C-406C-B951-64891F13F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829612-7896-481B-9D22-BC3BAE2B7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7C46CB-9171-4198-B6BA-5D47C3A0E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CF2ABB-E5AF-4405-BF32-9CC3FCD0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D165CC-11B0-4C5E-91D1-7F51DB91C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482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E57A6E-27D8-4D8E-9175-3811166086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3451E1-C010-4BE1-927A-543343A01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BF4419-775D-4E19-AC2A-1975B6CF2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B35A64-298B-46E5-8C7B-42B8AEE8B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A0DF7D-B5D9-48E2-A2DD-ED1A23B5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71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7E651-B16D-49F8-8749-4B03DFAD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260C7-E55D-422D-8757-4BF55236D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8A5347-323B-434E-9BFD-D7AC4A21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1FA082-B30B-486F-B172-476F8526D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0C8362-17F2-4AF4-A3BD-087396E9B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654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F7574-4575-44D4-9F69-D4360C145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DF8F28-0008-4D02-94E2-C29625913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6FC9D6-E225-470F-8BB7-68D4ECB6B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002E97-1F6A-4401-BF76-3C40ED344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BCCA7A-5649-432D-88FC-C7968A413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788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567389-450B-4130-BBA8-D28EDFF3A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FC7BB4-6445-4F98-AB18-439C4047E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F6EC22-A8C0-4D65-BCE9-348C2DA21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68B94F-DC45-4949-99B9-896CECCC6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DEB7AE-9414-4012-9DF3-679415D48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6129B5-04A0-49C4-B50C-F339CE79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60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A5177-B256-4068-A002-655F6675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472B2A-4E70-4E85-9973-FDE8A2F08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959DDA-0FDC-4D25-A641-88B5B2E25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9646F4-ABC0-4324-B6C7-FE22F3C9D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00A3DFD-8EF8-4710-8FAA-5AABCFC643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7E1E2A-F5AE-4956-92C7-6B91FAC9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18479A-FE66-4754-A603-74C4E28EC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74AD8B-6E3F-483F-9296-88A59906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63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A7C4D7-5678-47A8-BF29-1A5D09E76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F406A1-6334-4283-922D-A3D99B9FE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87B563-BFA7-479C-BF26-A3E2B792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AB353D-8999-4E3D-B468-1F7A590B0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12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DFC18F-29C8-4675-A5C3-F0497A736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9FAD81-48A0-460C-A3EC-62BA0D46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DA4A2A-F137-4B92-8DAB-E5AAA6AB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18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44649-8537-4873-BD92-E93C122F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A39EFB-478A-4F92-8BA7-2FB48B612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FC607D-B145-4741-BCBD-70AD00630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B82394-6904-4076-9864-D630163F4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8C3D50-2404-48BE-B852-E4BC1FCD8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4F39DF-1CC3-4F99-AB01-0615FD81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423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064A1-4679-45EE-A40B-D1A770545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6086AE-EA40-4B7A-8DE3-4C9AEDB1C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51DE60-96C9-424F-830E-409DB7E29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3357C4-6432-473C-B513-49A44D2C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157F20-31DE-4696-9345-FAB9609DF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7401E0-4BB4-4269-972E-D88EBF2F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74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B0BC02-E200-40BA-9574-2A0B0293D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5C2342-06E7-41A3-ACD6-88FDBC3B2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708D59-22FE-4932-A5FD-202D9AA6A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6C73E-249F-43CE-95BB-1AFE85020C8E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8EF73-A90D-4D22-A866-8BC689D66D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0D6125-DA71-48E7-9D0C-9D3C122DB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5799E-8966-4C70-ADF9-836360E6C1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00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5D662B-8241-4E5C-959E-26FF0FB60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BLEACHBIT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454C0F-D135-4E96-80FC-F2320B41D6D8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60172138 </a:t>
            </a:r>
            <a:r>
              <a:rPr lang="ko-KR" altLang="en-US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김서연</a:t>
            </a:r>
            <a:endParaRPr lang="en-US" altLang="ko-KR" sz="2000" b="1">
              <a:ln>
                <a:solidFill>
                  <a:schemeClr val="tx1">
                    <a:alpha val="30000"/>
                  </a:schemeClr>
                </a:solidFill>
              </a:ln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60172127 </a:t>
            </a:r>
            <a:r>
              <a:rPr lang="ko-KR" altLang="en-US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권희철</a:t>
            </a:r>
            <a:endParaRPr lang="en-US" altLang="ko-KR" sz="2000" b="1">
              <a:ln>
                <a:solidFill>
                  <a:schemeClr val="tx1">
                    <a:alpha val="30000"/>
                  </a:schemeClr>
                </a:solidFill>
              </a:ln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60172121 </a:t>
            </a:r>
            <a:r>
              <a:rPr lang="ko-KR" altLang="en-US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강성욱</a:t>
            </a:r>
            <a:endParaRPr lang="en-US" altLang="ko-KR" sz="2000" b="1">
              <a:ln>
                <a:solidFill>
                  <a:schemeClr val="tx1">
                    <a:alpha val="30000"/>
                  </a:schemeClr>
                </a:solidFill>
              </a:ln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60172173 </a:t>
            </a:r>
            <a:r>
              <a:rPr lang="ko-KR" altLang="en-US" sz="2000" b="1">
                <a:ln>
                  <a:solidFill>
                    <a:schemeClr val="tx1">
                      <a:alpha val="30000"/>
                    </a:schemeClr>
                  </a:solidFill>
                </a:ln>
              </a:rPr>
              <a:t>우수현</a:t>
            </a:r>
            <a:endParaRPr lang="en-US" altLang="ko-KR" sz="2000" b="1">
              <a:ln>
                <a:solidFill>
                  <a:schemeClr val="tx1">
                    <a:alpha val="30000"/>
                  </a:schemeClr>
                </a:solidFill>
              </a:ln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b="1">
              <a:ln>
                <a:solidFill>
                  <a:schemeClr val="tx1">
                    <a:alpha val="30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519952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FA9ADE2-9BC8-40EC-8C0D-4809C9A4D3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532" r="1" b="34787"/>
          <a:stretch/>
        </p:blipFill>
        <p:spPr>
          <a:xfrm>
            <a:off x="424635" y="531672"/>
            <a:ext cx="11342730" cy="579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3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1945E4E5-BF13-4215-81A9-6910AA615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34" y="530464"/>
            <a:ext cx="11342729" cy="57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011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9FB3-5AC7-4720-95EC-C3BBD357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시연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590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Video_20181211_2312_32_749">
            <a:hlinkClick r:id="" action="ppaction://media"/>
            <a:extLst>
              <a:ext uri="{FF2B5EF4-FFF2-40B4-BE49-F238E27FC236}">
                <a16:creationId xmlns:a16="http://schemas.microsoft.com/office/drawing/2014/main" id="{282A2327-BDC9-4269-B997-C8B96D772B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15724" y="1299017"/>
            <a:ext cx="7283193" cy="409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9FB3-5AC7-4720-95EC-C3BBD357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문제점과 향후 과제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633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B3BE42-BFCD-447C-8C64-5D44A29B45A8}"/>
              </a:ext>
            </a:extLst>
          </p:cNvPr>
          <p:cNvSpPr txBox="1"/>
          <p:nvPr/>
        </p:nvSpPr>
        <p:spPr>
          <a:xfrm>
            <a:off x="655320" y="365125"/>
            <a:ext cx="9013052" cy="1623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문제점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EFD698D-1365-46C8-AD96-BD97FAB51EC4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/>
              <a:t>옵션 선택이 안됨</a:t>
            </a:r>
            <a:endParaRPr lang="en-US" altLang="ko-KR" sz="2000" dirty="0"/>
          </a:p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/>
              <a:t>윈도우 </a:t>
            </a:r>
            <a:r>
              <a:rPr lang="en-US" altLang="ko-KR" sz="2000" dirty="0"/>
              <a:t>GUI</a:t>
            </a:r>
            <a:r>
              <a:rPr lang="ko-KR" altLang="en-US" sz="2000" dirty="0"/>
              <a:t>환경에서 구현이 안되었음</a:t>
            </a:r>
          </a:p>
        </p:txBody>
      </p:sp>
    </p:spTree>
    <p:extLst>
      <p:ext uri="{BB962C8B-B14F-4D97-AF65-F5344CB8AC3E}">
        <p14:creationId xmlns:p14="http://schemas.microsoft.com/office/powerpoint/2010/main" val="579640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18E6D35-8A2A-4763-8114-4B4E1C17D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향후 과제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4C7A065-14E5-43C6-9065-E2F37AA43A2A}"/>
              </a:ext>
            </a:extLst>
          </p:cNvPr>
          <p:cNvSpPr txBox="1"/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/>
              <a:t>컴퓨터 종료를 기존 옵션들처럼 사용할 수 있게 함</a:t>
            </a:r>
            <a:endParaRPr lang="en-US" altLang="ko-KR" sz="20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/>
              <a:t>윈도우 </a:t>
            </a:r>
            <a:r>
              <a:rPr lang="en-US" altLang="ko-KR" sz="2000" dirty="0"/>
              <a:t>GUI</a:t>
            </a:r>
            <a:r>
              <a:rPr lang="ko-KR" altLang="en-US" sz="2000" dirty="0"/>
              <a:t>환경에서 사용할 수 있게 함</a:t>
            </a:r>
          </a:p>
        </p:txBody>
      </p:sp>
    </p:spTree>
    <p:extLst>
      <p:ext uri="{BB962C8B-B14F-4D97-AF65-F5344CB8AC3E}">
        <p14:creationId xmlns:p14="http://schemas.microsoft.com/office/powerpoint/2010/main" val="964831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0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1701EF4C-D554-47A7-AF54-382DE4529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altLang="ko-KR" sz="4000">
                <a:solidFill>
                  <a:srgbClr val="FFFFFF"/>
                </a:solidFill>
              </a:rPr>
              <a:t>INDEX</a:t>
            </a:r>
            <a:endParaRPr lang="ko-KR" alt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7E9A2EE0-047A-4F37-A7B4-295F37CD9B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757576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8257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9FB3-5AC7-4720-95EC-C3BBD357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개요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335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96860D6-E729-4628-9C72-7A212B8189A3}"/>
              </a:ext>
            </a:extLst>
          </p:cNvPr>
          <p:cNvSpPr txBox="1"/>
          <p:nvPr/>
        </p:nvSpPr>
        <p:spPr>
          <a:xfrm>
            <a:off x="1353907" y="3668611"/>
            <a:ext cx="9618132" cy="79014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컴퓨터의 불필요한 파일들을 제거하고 디스크의 여유공간의 데이터를 덮어 써서 복구를 막을 수 있게 해주는 오픈소스 프로그램</a:t>
            </a:r>
          </a:p>
        </p:txBody>
      </p:sp>
      <p:pic>
        <p:nvPicPr>
          <p:cNvPr id="26" name="내용 개체 틀 3">
            <a:extLst>
              <a:ext uri="{FF2B5EF4-FFF2-40B4-BE49-F238E27FC236}">
                <a16:creationId xmlns:a16="http://schemas.microsoft.com/office/drawing/2014/main" id="{7AF5AE61-33DC-4690-B02B-BD6880021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9" y="1470806"/>
            <a:ext cx="6096002" cy="125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33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8C9CE11-103E-4F2D-9535-E1E733F54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131" y="643466"/>
            <a:ext cx="702973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4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F8E6782-2D4D-4F6F-8708-6D00BC55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131" y="643466"/>
            <a:ext cx="702973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35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69FB3-5AC7-4720-95EC-C3BBD357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추가 기능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4126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8DDAF8-EAB1-4320-ACCE-F36767B298FE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</a:rPr>
              <a:t>디스크 여유공간의 청소 시간이 오래 걸림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28575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</a:rPr>
              <a:t>클리너를 사용하는 동안 다른 작업을 하기 </a:t>
            </a:r>
            <a:r>
              <a:rPr lang="ko-KR" altLang="en-US" sz="2000" dirty="0" err="1">
                <a:solidFill>
                  <a:schemeClr val="bg1"/>
                </a:solidFill>
              </a:rPr>
              <a:t>힘듬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pic>
        <p:nvPicPr>
          <p:cNvPr id="27" name="내용 개체 틀 3">
            <a:extLst>
              <a:ext uri="{FF2B5EF4-FFF2-40B4-BE49-F238E27FC236}">
                <a16:creationId xmlns:a16="http://schemas.microsoft.com/office/drawing/2014/main" id="{8BB62291-E91A-43F5-8ED7-1ABDF5BC1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763" y="887326"/>
            <a:ext cx="6250769" cy="49224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DBBBF2-D5A5-40F1-BBE6-E77BCD6F7F5F}"/>
              </a:ext>
            </a:extLst>
          </p:cNvPr>
          <p:cNvSpPr txBox="1"/>
          <p:nvPr/>
        </p:nvSpPr>
        <p:spPr>
          <a:xfrm>
            <a:off x="7908587" y="3044757"/>
            <a:ext cx="1847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endParaRPr lang="en-US" altLang="ko-KR"/>
          </a:p>
          <a:p>
            <a:pPr>
              <a:spcAft>
                <a:spcPts val="600"/>
              </a:spcAft>
            </a:pPr>
            <a:endParaRPr lang="en-US" altLang="ko-KR"/>
          </a:p>
          <a:p>
            <a:pPr>
              <a:spcAft>
                <a:spcPts val="600"/>
              </a:spcAft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08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pì ëí ì´ë¯¸ì§ ê²ìê²°ê³¼">
            <a:extLst>
              <a:ext uri="{FF2B5EF4-FFF2-40B4-BE49-F238E27FC236}">
                <a16:creationId xmlns:a16="http://schemas.microsoft.com/office/drawing/2014/main" id="{548C2617-3B62-44B6-9192-22E8CFEC4E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966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453</Words>
  <Application>Microsoft Office PowerPoint</Application>
  <PresentationFormat>와이드스크린</PresentationFormat>
  <Paragraphs>58</Paragraphs>
  <Slides>16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Calibri</vt:lpstr>
      <vt:lpstr>Office 테마</vt:lpstr>
      <vt:lpstr>BLEACHBIT</vt:lpstr>
      <vt:lpstr>INDEX</vt:lpstr>
      <vt:lpstr>개요</vt:lpstr>
      <vt:lpstr>PowerPoint 프레젠테이션</vt:lpstr>
      <vt:lpstr>PowerPoint 프레젠테이션</vt:lpstr>
      <vt:lpstr>PowerPoint 프레젠테이션</vt:lpstr>
      <vt:lpstr>추가 기능</vt:lpstr>
      <vt:lpstr>PowerPoint 프레젠테이션</vt:lpstr>
      <vt:lpstr>PowerPoint 프레젠테이션</vt:lpstr>
      <vt:lpstr>PowerPoint 프레젠테이션</vt:lpstr>
      <vt:lpstr>PowerPoint 프레젠테이션</vt:lpstr>
      <vt:lpstr>시연</vt:lpstr>
      <vt:lpstr>PowerPoint 프레젠테이션</vt:lpstr>
      <vt:lpstr>문제점과 향후 과제</vt:lpstr>
      <vt:lpstr>PowerPoint 프레젠테이션</vt:lpstr>
      <vt:lpstr>향후 과제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BLEACHBIT</dc:title>
  <dc:creator>희철 권</dc:creator>
  <cp:lastModifiedBy>희철 권</cp:lastModifiedBy>
  <cp:revision>9</cp:revision>
  <dcterms:created xsi:type="dcterms:W3CDTF">2018-12-11T15:21:46Z</dcterms:created>
  <dcterms:modified xsi:type="dcterms:W3CDTF">2018-12-11T15:44:35Z</dcterms:modified>
</cp:coreProperties>
</file>